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CC"/>
    <a:srgbClr val="66FFCC"/>
    <a:srgbClr val="99CCFF"/>
    <a:srgbClr val="FFCC00"/>
    <a:srgbClr val="66FF33"/>
    <a:srgbClr val="E9F85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12" autoAdjust="0"/>
  </p:normalViewPr>
  <p:slideViewPr>
    <p:cSldViewPr snapToGrid="0">
      <p:cViewPr varScale="1">
        <p:scale>
          <a:sx n="72" d="100"/>
          <a:sy n="72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0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9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13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22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55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52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00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5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3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94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62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28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5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97D51A6-2E34-4E3B-83A4-BF5EE6B4035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E15ACA9-E087-40AE-AE01-092E99A58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822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tung.gov.tw/default.aspx" TargetMode="External"/><Relationship Id="rId2" Type="http://schemas.openxmlformats.org/officeDocument/2006/relationships/hyperlink" Target="https://zh.wikipedia.org/wiki/%E8%87%BA%E6%9D%B1%E7%B8%A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/search?q=%E8%87%BA%E6%9D%B1%E7%B8%A3%E7%B8%A3%E9%95%B7&amp;rlz=1C1CHZL_zhTWTW769TW780&amp;oq=%E8%87%BA%E6%9D%B1%E7%B8%A3%E7%B8%A3&amp;aqs=chrome.1.69i57j0l5.7975j0j7&amp;sourceid=chrome&amp;ie=UTF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353" y="543697"/>
            <a:ext cx="5038863" cy="12521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山海相連臺東縣</a:t>
            </a:r>
            <a:endParaRPr lang="zh-TW" altLang="en-US" dirty="0">
              <a:solidFill>
                <a:srgbClr val="92D050"/>
              </a:solidFill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2467" y="1878618"/>
            <a:ext cx="3687858" cy="460927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00CCFF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四年丙班 </a:t>
            </a:r>
            <a:r>
              <a:rPr lang="en-US" altLang="zh-TW" sz="2400" dirty="0" smtClean="0">
                <a:solidFill>
                  <a:srgbClr val="00CCFF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17</a:t>
            </a:r>
            <a:r>
              <a:rPr lang="zh-TW" altLang="en-US" sz="2400" dirty="0" smtClean="0">
                <a:solidFill>
                  <a:srgbClr val="00CCFF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號   陳品蓁</a:t>
            </a:r>
            <a:endParaRPr lang="en-US" altLang="zh-TW" sz="2400" dirty="0" smtClean="0">
              <a:solidFill>
                <a:srgbClr val="00CCFF"/>
              </a:soli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74" y="451569"/>
            <a:ext cx="6608487" cy="4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5222" y="43207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簡報</a:t>
            </a:r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目錄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2768" y="2094881"/>
            <a:ext cx="7628237" cy="4462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一、地理位置、面積與人口概況</a:t>
            </a:r>
            <a:endParaRPr lang="en-US" altLang="zh-TW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二、市（縣）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徽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、市（縣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）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鳥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、</a:t>
            </a:r>
            <a:endParaRPr lang="en-US" altLang="zh-TW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      市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（縣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）樹、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市（縣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）花</a:t>
            </a:r>
            <a:endParaRPr lang="en-US" altLang="zh-TW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三、現任市長</a:t>
            </a:r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或</a:t>
            </a:r>
            <a:r>
              <a:rPr lang="zh-TW" alt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縣長</a:t>
            </a:r>
            <a:endParaRPr lang="en-US" altLang="zh-TW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四、名勝古蹟</a:t>
            </a:r>
            <a:endParaRPr lang="en-US" altLang="zh-TW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五、特產或美食</a:t>
            </a:r>
            <a:endParaRPr lang="en-US" altLang="zh-TW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r>
              <a:rPr lang="zh-TW" alt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六、資料來</a:t>
            </a:r>
            <a:r>
              <a:rPr lang="zh-TW" alt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源</a:t>
            </a:r>
            <a:endParaRPr lang="en-US" altLang="zh-TW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05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782594"/>
            <a:ext cx="7419600" cy="635043"/>
          </a:xfrm>
        </p:spPr>
        <p:txBody>
          <a:bodyPr/>
          <a:lstStyle/>
          <a:p>
            <a:r>
              <a:rPr lang="zh-TW" altLang="en-US" dirty="0">
                <a:solidFill>
                  <a:srgbClr val="66FF33"/>
                </a:solidFill>
              </a:rPr>
              <a:t>一、地理位置、面積與人口</a:t>
            </a:r>
            <a:r>
              <a:rPr lang="zh-TW" altLang="en-US" dirty="0" smtClean="0">
                <a:solidFill>
                  <a:srgbClr val="66FF33"/>
                </a:solidFill>
              </a:rPr>
              <a:t>概況</a:t>
            </a:r>
            <a:endParaRPr lang="zh-TW" altLang="en-US" dirty="0">
              <a:solidFill>
                <a:srgbClr val="66FF33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1288" y="193883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99CCFF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人口</a:t>
            </a:r>
          </a:p>
        </p:txBody>
      </p:sp>
      <p:sp>
        <p:nvSpPr>
          <p:cNvPr id="6" name="動作按鈕: 自訂 5">
            <a:hlinkClick r:id="" action="ppaction://noaction" highlightClick="1"/>
          </p:cNvPr>
          <p:cNvSpPr/>
          <p:nvPr/>
        </p:nvSpPr>
        <p:spPr>
          <a:xfrm>
            <a:off x="5552302" y="2446636"/>
            <a:ext cx="2800865" cy="23395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99CCFF"/>
                </a:solidFill>
              </a:rPr>
              <a:t>臺東縣約有</a:t>
            </a:r>
            <a:r>
              <a:rPr lang="en-US" altLang="zh-TW" dirty="0">
                <a:solidFill>
                  <a:srgbClr val="99CCFF"/>
                </a:solidFill>
              </a:rPr>
              <a:t>21</a:t>
            </a:r>
            <a:r>
              <a:rPr lang="zh-TW" altLang="en-US" dirty="0">
                <a:solidFill>
                  <a:srgbClr val="99CCFF"/>
                </a:solidFill>
              </a:rPr>
              <a:t>萬人，人口密度每平方公里僅有</a:t>
            </a:r>
            <a:r>
              <a:rPr lang="en-US" altLang="zh-TW" dirty="0">
                <a:solidFill>
                  <a:srgbClr val="99CCFF"/>
                </a:solidFill>
              </a:rPr>
              <a:t>60</a:t>
            </a:r>
            <a:r>
              <a:rPr lang="zh-TW" altLang="en-US" dirty="0">
                <a:solidFill>
                  <a:srgbClr val="99CCFF"/>
                </a:solidFill>
              </a:rPr>
              <a:t>人左右，是臺灣本島人口最少的縣市，也是全國人口密度最低的一二級行政區，而該縣人口也少於位居全國縣轄市人口第一位的彰化縣彰化市。</a:t>
            </a:r>
          </a:p>
        </p:txBody>
      </p:sp>
      <p:sp>
        <p:nvSpPr>
          <p:cNvPr id="7" name="矩形 6"/>
          <p:cNvSpPr/>
          <p:nvPr/>
        </p:nvSpPr>
        <p:spPr>
          <a:xfrm>
            <a:off x="3170179" y="329737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75560" y="2101191"/>
            <a:ext cx="930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面積</a:t>
            </a:r>
          </a:p>
        </p:txBody>
      </p:sp>
      <p:sp>
        <p:nvSpPr>
          <p:cNvPr id="10" name="動作按鈕: 自訂 9">
            <a:hlinkClick r:id="" action="ppaction://noaction" highlightClick="1"/>
          </p:cNvPr>
          <p:cNvSpPr/>
          <p:nvPr/>
        </p:nvSpPr>
        <p:spPr>
          <a:xfrm>
            <a:off x="2904006" y="2505148"/>
            <a:ext cx="2339546" cy="22810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CC00"/>
                </a:solidFill>
              </a:rPr>
              <a:t>3,515 </a:t>
            </a:r>
            <a:r>
              <a:rPr lang="zh-TW" altLang="en-US" dirty="0">
                <a:solidFill>
                  <a:srgbClr val="FFCC00"/>
                </a:solidFill>
              </a:rPr>
              <a:t>平方公里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56" y="2714043"/>
            <a:ext cx="1237381" cy="190531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44749" y="21358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B0F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地理位置</a:t>
            </a:r>
          </a:p>
        </p:txBody>
      </p:sp>
    </p:spTree>
    <p:extLst>
      <p:ext uri="{BB962C8B-B14F-4D97-AF65-F5344CB8AC3E}">
        <p14:creationId xmlns:p14="http://schemas.microsoft.com/office/powerpoint/2010/main" val="313467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3435" y="312716"/>
            <a:ext cx="10571998" cy="1414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二、市</a:t>
            </a:r>
            <a:r>
              <a:rPr lang="zh-TW" altLang="en-US" dirty="0">
                <a:solidFill>
                  <a:srgbClr val="FFC000"/>
                </a:solidFill>
              </a:rPr>
              <a:t>（縣）徽、市（縣）鳥、</a:t>
            </a:r>
            <a:br>
              <a:rPr lang="zh-TW" altLang="en-US" dirty="0">
                <a:solidFill>
                  <a:srgbClr val="FFC000"/>
                </a:solidFill>
              </a:rPr>
            </a:br>
            <a:r>
              <a:rPr lang="zh-TW" altLang="en-US" dirty="0">
                <a:solidFill>
                  <a:srgbClr val="FFC000"/>
                </a:solidFill>
              </a:rPr>
              <a:t>      </a:t>
            </a:r>
            <a:r>
              <a:rPr lang="zh-TW" altLang="en-US" dirty="0" smtClean="0">
                <a:solidFill>
                  <a:srgbClr val="FFC000"/>
                </a:solidFill>
              </a:rPr>
              <a:t> 市</a:t>
            </a:r>
            <a:r>
              <a:rPr lang="zh-TW" altLang="en-US" dirty="0">
                <a:solidFill>
                  <a:srgbClr val="FFC000"/>
                </a:solidFill>
              </a:rPr>
              <a:t>（縣）樹</a:t>
            </a:r>
            <a:r>
              <a:rPr lang="zh-TW" altLang="en-US" dirty="0" smtClean="0">
                <a:solidFill>
                  <a:srgbClr val="FFC000"/>
                </a:solidFill>
              </a:rPr>
              <a:t>、市（縣）花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20778" y="2805668"/>
            <a:ext cx="215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CCFF"/>
                </a:solidFill>
              </a:rPr>
              <a:t>市（縣）徽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48" y="3558746"/>
            <a:ext cx="2305050" cy="1981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74" y="3558745"/>
            <a:ext cx="1619250" cy="19812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26585" y="288261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66FF33"/>
                </a:solidFill>
              </a:rPr>
              <a:t>市（縣）花</a:t>
            </a:r>
          </a:p>
        </p:txBody>
      </p:sp>
    </p:spTree>
    <p:extLst>
      <p:ext uri="{BB962C8B-B14F-4D97-AF65-F5344CB8AC3E}">
        <p14:creationId xmlns:p14="http://schemas.microsoft.com/office/powerpoint/2010/main" val="39002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3436" y="447188"/>
            <a:ext cx="10571998" cy="970450"/>
          </a:xfrm>
        </p:spPr>
        <p:txBody>
          <a:bodyPr/>
          <a:lstStyle/>
          <a:p>
            <a:r>
              <a:rPr lang="zh-TW" altLang="en-US" dirty="0">
                <a:solidFill>
                  <a:srgbClr val="E9F85E"/>
                </a:solidFill>
              </a:rPr>
              <a:t>三、現任市長或縣長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7" y="2411506"/>
            <a:ext cx="3012141" cy="37786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5436" y="4048036"/>
            <a:ext cx="320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66FFCC"/>
                </a:solidFill>
              </a:rPr>
              <a:t>經歷</a:t>
            </a:r>
          </a:p>
          <a:p>
            <a:r>
              <a:rPr lang="zh-TW" altLang="en-US" dirty="0">
                <a:solidFill>
                  <a:srgbClr val="66FFCC"/>
                </a:solidFill>
              </a:rPr>
              <a:t> 	臺東縣議會議長</a:t>
            </a:r>
          </a:p>
          <a:p>
            <a:r>
              <a:rPr lang="zh-TW" altLang="en-US" dirty="0">
                <a:solidFill>
                  <a:srgbClr val="66FFCC"/>
                </a:solidFill>
              </a:rPr>
              <a:t> 	臺東縣議會副議長</a:t>
            </a:r>
          </a:p>
          <a:p>
            <a:r>
              <a:rPr lang="zh-TW" altLang="en-US" dirty="0">
                <a:solidFill>
                  <a:srgbClr val="66FFCC"/>
                </a:solidFill>
              </a:rPr>
              <a:t> 	中國國民黨副秘書長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21624" y="23308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現任縣長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r>
              <a:rPr lang="zh-TW" altLang="en-US" dirty="0">
                <a:solidFill>
                  <a:srgbClr val="FFFFFF"/>
                </a:solidFill>
              </a:rPr>
              <a:t>饒慶鈴 </a:t>
            </a:r>
            <a:endParaRPr lang="en-US" altLang="zh-TW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CCFF"/>
                </a:solidFill>
              </a:rPr>
              <a:t>四、</a:t>
            </a:r>
            <a:r>
              <a:rPr lang="zh-TW" altLang="en-US" dirty="0" smtClean="0">
                <a:solidFill>
                  <a:srgbClr val="99CCFF"/>
                </a:solidFill>
              </a:rPr>
              <a:t>名勝古蹟</a:t>
            </a:r>
            <a:endParaRPr lang="zh-TW" altLang="en-US" dirty="0">
              <a:solidFill>
                <a:srgbClr val="99CC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80" y="2187388"/>
            <a:ext cx="3716431" cy="31740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99437" y="5584123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三仙台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77" y="2187388"/>
            <a:ext cx="4419600" cy="31740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5999" y="558412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</a:rPr>
              <a:t>嘉明湖</a:t>
            </a:r>
          </a:p>
        </p:txBody>
      </p:sp>
    </p:spTree>
    <p:extLst>
      <p:ext uri="{BB962C8B-B14F-4D97-AF65-F5344CB8AC3E}">
        <p14:creationId xmlns:p14="http://schemas.microsoft.com/office/powerpoint/2010/main" val="71828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CCFF"/>
                </a:solidFill>
              </a:rPr>
              <a:t>五、特產或</a:t>
            </a:r>
            <a:r>
              <a:rPr lang="zh-TW" altLang="en-US" dirty="0" smtClean="0">
                <a:solidFill>
                  <a:srgbClr val="99CCFF"/>
                </a:solidFill>
              </a:rPr>
              <a:t>美食</a:t>
            </a:r>
            <a:endParaRPr lang="zh-TW" altLang="en-US" dirty="0">
              <a:solidFill>
                <a:srgbClr val="99CC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3" y="2260171"/>
            <a:ext cx="3460378" cy="25952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" y="499905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66FF33"/>
                </a:solidFill>
              </a:rPr>
              <a:t>釋迦</a:t>
            </a:r>
          </a:p>
          <a:p>
            <a:r>
              <a:rPr lang="zh-TW" altLang="en-US" dirty="0">
                <a:solidFill>
                  <a:srgbClr val="66FF33"/>
                </a:solidFill>
              </a:rPr>
              <a:t>釋迦又名「番荔枝」，在台東的栽植相當成功，果實較其他地區生產足足有二、三倍大，產期為每年七月至翌年三月，每逢盛產時期，公路兩旁必會擺滿了又大又香的釋迦，吃在嘴裡，甜中略帶蜜味，柔軟感又富</a:t>
            </a:r>
            <a:r>
              <a:rPr lang="en-US" altLang="zh-TW" dirty="0">
                <a:solidFill>
                  <a:srgbClr val="66FF33"/>
                </a:solidFill>
              </a:rPr>
              <a:t>Q</a:t>
            </a:r>
            <a:r>
              <a:rPr lang="zh-TW" altLang="en-US" dirty="0">
                <a:solidFill>
                  <a:srgbClr val="66FF33"/>
                </a:solidFill>
              </a:rPr>
              <a:t>性，還有用釋迦為原料的冰淇淋哦！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19" y="2087746"/>
            <a:ext cx="3690279" cy="27677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949236" y="2087746"/>
            <a:ext cx="23097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CC00"/>
                </a:solidFill>
              </a:rPr>
              <a:t>柴魚</a:t>
            </a:r>
          </a:p>
          <a:p>
            <a:r>
              <a:rPr lang="zh-TW" altLang="en-US" dirty="0">
                <a:solidFill>
                  <a:srgbClr val="FFCC00"/>
                </a:solidFill>
              </a:rPr>
              <a:t>由於黑潮流經，成功漁港擁有豐富的漁業資源，旗魚、鮪魚、鰹魚</a:t>
            </a:r>
            <a:r>
              <a:rPr lang="en-US" altLang="zh-TW" dirty="0">
                <a:solidFill>
                  <a:srgbClr val="FFCC00"/>
                </a:solidFill>
              </a:rPr>
              <a:t>...</a:t>
            </a:r>
            <a:r>
              <a:rPr lang="zh-TW" altLang="en-US" dirty="0">
                <a:solidFill>
                  <a:srgbClr val="FFCC00"/>
                </a:solidFill>
              </a:rPr>
              <a:t>等漁貨都是成功的代表漁產，其中利用鮪魚所加工製作的柴魚，更是成功的代表特產。製作柴魚只能選用鮪魚腹部後方的肌肉，在經過蒸熟、炭烤等繁複程序後，形成的柴魚塊再刨成薄片，便成了清香的調味聖品。</a:t>
            </a:r>
          </a:p>
        </p:txBody>
      </p:sp>
    </p:spTree>
    <p:extLst>
      <p:ext uri="{BB962C8B-B14F-4D97-AF65-F5344CB8AC3E}">
        <p14:creationId xmlns:p14="http://schemas.microsoft.com/office/powerpoint/2010/main" val="183880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8471" y="1156446"/>
            <a:ext cx="2250141" cy="394447"/>
          </a:xfrm>
        </p:spPr>
        <p:txBody>
          <a:bodyPr/>
          <a:lstStyle/>
          <a:p>
            <a:r>
              <a:rPr lang="zh-TW" altLang="en-US" sz="2400" dirty="0">
                <a:solidFill>
                  <a:srgbClr val="FF99CC"/>
                </a:solidFill>
              </a:rPr>
              <a:t>六、資料</a:t>
            </a:r>
            <a:r>
              <a:rPr lang="zh-TW" altLang="en-US" sz="2400" dirty="0" smtClean="0">
                <a:solidFill>
                  <a:srgbClr val="FF99CC"/>
                </a:solidFill>
              </a:rPr>
              <a:t>來</a:t>
            </a:r>
            <a:r>
              <a:rPr lang="zh-TW" altLang="en-US" sz="2400" dirty="0">
                <a:solidFill>
                  <a:srgbClr val="FF99CC"/>
                </a:solidFill>
              </a:rPr>
              <a:t>源</a:t>
            </a:r>
            <a:endParaRPr lang="zh-TW" altLang="en-US" sz="2400" dirty="0">
              <a:solidFill>
                <a:srgbClr val="FF99CC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6777" y="2554941"/>
            <a:ext cx="8411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CC00"/>
                </a:solidFill>
              </a:rPr>
              <a:t>1.</a:t>
            </a:r>
            <a:r>
              <a:rPr lang="zh-TW" altLang="en-US" dirty="0" smtClean="0">
                <a:solidFill>
                  <a:srgbClr val="FFCC00"/>
                </a:solidFill>
              </a:rPr>
              <a:t>維基百科</a:t>
            </a:r>
            <a:r>
              <a:rPr lang="zh-TW" altLang="en-US" dirty="0" smtClean="0"/>
              <a:t> 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://zh.wikipedia.org/wiki/%</a:t>
            </a:r>
            <a:r>
              <a:rPr lang="en-US" altLang="zh-TW" dirty="0" smtClean="0">
                <a:hlinkClick r:id="rId2"/>
              </a:rPr>
              <a:t>E8%87%BA%E6%9D%B1%E7%B8%A3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99CCFF"/>
                </a:solidFill>
              </a:rPr>
              <a:t>2.</a:t>
            </a:r>
            <a:r>
              <a:rPr lang="zh-TW" altLang="en-US" dirty="0">
                <a:solidFill>
                  <a:srgbClr val="99CCFF"/>
                </a:solidFill>
              </a:rPr>
              <a:t>臺東</a:t>
            </a:r>
            <a:r>
              <a:rPr lang="zh-TW" altLang="en-US" dirty="0" smtClean="0">
                <a:solidFill>
                  <a:srgbClr val="99CCFF"/>
                </a:solidFill>
              </a:rPr>
              <a:t>縣政府  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www.taitung.gov.tw/default.aspx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99CC"/>
                </a:solidFill>
              </a:rPr>
              <a:t>3.Googl</a:t>
            </a:r>
            <a:r>
              <a:rPr lang="zh-TW" altLang="en-US" dirty="0" smtClean="0">
                <a:solidFill>
                  <a:srgbClr val="FF99CC"/>
                </a:solidFill>
              </a:rPr>
              <a:t> </a:t>
            </a:r>
            <a:r>
              <a:rPr lang="en-US" altLang="zh-TW" dirty="0" smtClean="0">
                <a:solidFill>
                  <a:srgbClr val="FF99CC"/>
                </a:solidFill>
                <a:hlinkClick r:id="rId4"/>
              </a:rPr>
              <a:t>https</a:t>
            </a:r>
            <a:r>
              <a:rPr lang="en-US" altLang="zh-TW" dirty="0">
                <a:solidFill>
                  <a:srgbClr val="FF99CC"/>
                </a:solidFill>
                <a:hlinkClick r:id="rId4"/>
              </a:rPr>
              <a:t>://www.google.com/search?q=%</a:t>
            </a:r>
            <a:r>
              <a:rPr lang="en-US" altLang="zh-TW" dirty="0" smtClean="0">
                <a:solidFill>
                  <a:srgbClr val="FF99CC"/>
                </a:solidFill>
                <a:hlinkClick r:id="rId4"/>
              </a:rPr>
              <a:t>E8%87%BA%E6%9D%B1%E7%B8%A3%E7%B8%A3%E9%95%B7&amp;rlz=1C1CHZL_zhTWTW769TW780&amp;oq</a:t>
            </a:r>
            <a:r>
              <a:rPr lang="en-US" altLang="zh-TW" dirty="0">
                <a:solidFill>
                  <a:srgbClr val="FF99CC"/>
                </a:solidFill>
                <a:hlinkClick r:id="rId4"/>
              </a:rPr>
              <a:t>=%</a:t>
            </a:r>
            <a:r>
              <a:rPr lang="en-US" altLang="zh-TW" dirty="0" smtClean="0">
                <a:solidFill>
                  <a:srgbClr val="FF99CC"/>
                </a:solidFill>
                <a:hlinkClick r:id="rId4"/>
              </a:rPr>
              <a:t>E8%87%BA%E6%9D%B1%E7%B8%A3%E7%B8%A3&amp;aqs=chrome.1.69i57j0l5.7975j0j7&amp;sourceid=chrome&amp;ie=UTF-8</a:t>
            </a:r>
            <a:endParaRPr lang="en-US" altLang="zh-TW" dirty="0" smtClean="0">
              <a:solidFill>
                <a:srgbClr val="FF99CC"/>
              </a:solidFill>
            </a:endParaRPr>
          </a:p>
          <a:p>
            <a:r>
              <a:rPr lang="en-US" altLang="zh-TW" dirty="0">
                <a:solidFill>
                  <a:srgbClr val="66FFCC"/>
                </a:solidFill>
              </a:rPr>
              <a:t>3. </a:t>
            </a:r>
            <a:r>
              <a:rPr lang="zh-TW" altLang="en-US" dirty="0" smtClean="0">
                <a:solidFill>
                  <a:srgbClr val="66FFCC"/>
                </a:solidFill>
              </a:rPr>
              <a:t>東部海岸國家風景區  </a:t>
            </a:r>
            <a:r>
              <a:rPr lang="en-US" altLang="zh-TW" dirty="0" smtClean="0">
                <a:solidFill>
                  <a:srgbClr val="66FFCC"/>
                </a:solidFill>
              </a:rPr>
              <a:t>https</a:t>
            </a:r>
            <a:r>
              <a:rPr lang="en-US" altLang="zh-TW" dirty="0">
                <a:solidFill>
                  <a:srgbClr val="66FFCC"/>
                </a:solidFill>
              </a:rPr>
              <a:t>://www.eastcoast-nsa.gov.tw/zh-tw/Travel/LocalDelicacies</a:t>
            </a:r>
            <a:endParaRPr lang="zh-TW" altLang="en-US" dirty="0"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7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192</TotalTime>
  <Words>393</Words>
  <Application>Microsoft Office PowerPoint</Application>
  <PresentationFormat>寬螢幕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華康中特圓體(P)</vt:lpstr>
      <vt:lpstr>華康娃娃體W7</vt:lpstr>
      <vt:lpstr>華康娃娃體W7(P)</vt:lpstr>
      <vt:lpstr>新細明體</vt:lpstr>
      <vt:lpstr>Century Gothic</vt:lpstr>
      <vt:lpstr>Wingdings 2</vt:lpstr>
      <vt:lpstr>至理名言</vt:lpstr>
      <vt:lpstr>山海相連臺東縣</vt:lpstr>
      <vt:lpstr>PowerPoint 簡報</vt:lpstr>
      <vt:lpstr>一、地理位置、面積與人口概況</vt:lpstr>
      <vt:lpstr>二、市（縣）徽、市（縣）鳥、        市（縣）樹、市（縣）花</vt:lpstr>
      <vt:lpstr>三、現任市長或縣長</vt:lpstr>
      <vt:lpstr>四、名勝古蹟</vt:lpstr>
      <vt:lpstr>五、特產或美食</vt:lpstr>
      <vt:lpstr>六、資料來源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山海相連臺東縣</dc:title>
  <dc:creator>Windows 使用者</dc:creator>
  <cp:lastModifiedBy>Windows 使用者</cp:lastModifiedBy>
  <cp:revision>17</cp:revision>
  <dcterms:created xsi:type="dcterms:W3CDTF">2021-03-30T05:36:32Z</dcterms:created>
  <dcterms:modified xsi:type="dcterms:W3CDTF">2021-05-11T05:50:50Z</dcterms:modified>
</cp:coreProperties>
</file>